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6"/>
  </p:notesMasterIdLst>
  <p:handoutMasterIdLst>
    <p:handoutMasterId r:id="rId17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85" r:id="rId1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6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24.04.2024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24.04.2024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Symbol, Kreis, Screenshot, Grafiken enthält.&#10;&#10;Automatisch generierte Beschreibung">
            <a:extLst>
              <a:ext uri="{FF2B5EF4-FFF2-40B4-BE49-F238E27FC236}">
                <a16:creationId xmlns:a16="http://schemas.microsoft.com/office/drawing/2014/main" id="{9DBD1F7B-FBE9-4FD1-BD6B-2F1AEC6EEC4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75749" y="4769366"/>
            <a:ext cx="613706" cy="2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dasd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der .</a:t>
            </a:r>
            <a:r>
              <a:rPr lang="de-DE" dirty="0" err="1"/>
              <a:t>zip</a:t>
            </a:r>
            <a:r>
              <a:rPr lang="de-DE" dirty="0"/>
              <a:t> Datei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</a:t>
            </a:r>
            <a:r>
              <a:rPr lang="de-DE">
                <a:hlinkClick r:id="rId2"/>
              </a:rPr>
              <a:t>://www</a:t>
            </a:r>
            <a:r>
              <a:rPr lang="de-DE" dirty="0">
                <a:hlinkClick r:id="rId2"/>
              </a:rPr>
              <a:t>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20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Testen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Füllt während der Stunde das AB aus!</a:t>
            </a:r>
          </a:p>
          <a:p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345</Words>
  <Application>Microsoft Office PowerPoint</Application>
  <PresentationFormat>Bildschirmpräsentation (16:9)</PresentationFormat>
  <Paragraphs>84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35</cp:revision>
  <cp:lastPrinted>2017-09-28T12:33:25Z</cp:lastPrinted>
  <dcterms:created xsi:type="dcterms:W3CDTF">2024-02-02T22:50:13Z</dcterms:created>
  <dcterms:modified xsi:type="dcterms:W3CDTF">2024-04-24T14:40:06Z</dcterms:modified>
</cp:coreProperties>
</file>